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63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64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62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5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8"/>
  </p:notesMasterIdLst>
  <p:sldIdLst>
    <p:sldId id="262" r:id="rId2"/>
    <p:sldId id="264" r:id="rId3"/>
    <p:sldId id="266" r:id="rId4"/>
    <p:sldId id="268" r:id="rId5"/>
    <p:sldId id="270" r:id="rId6"/>
    <p:sldId id="272" r:id="rId7"/>
    <p:sldId id="274" r:id="rId8"/>
    <p:sldId id="276" r:id="rId9"/>
    <p:sldId id="278" r:id="rId10"/>
    <p:sldId id="280" r:id="rId11"/>
    <p:sldId id="282" r:id="rId12"/>
    <p:sldId id="284" r:id="rId13"/>
    <p:sldId id="286" r:id="rId14"/>
    <p:sldId id="288" r:id="rId15"/>
    <p:sldId id="290" r:id="rId16"/>
    <p:sldId id="292" r:id="rId17"/>
    <p:sldId id="294" r:id="rId18"/>
    <p:sldId id="296" r:id="rId19"/>
    <p:sldId id="298" r:id="rId20"/>
    <p:sldId id="300" r:id="rId21"/>
    <p:sldId id="302" r:id="rId22"/>
    <p:sldId id="304" r:id="rId23"/>
    <p:sldId id="306" r:id="rId24"/>
    <p:sldId id="308" r:id="rId25"/>
    <p:sldId id="310" r:id="rId26"/>
    <p:sldId id="312" r:id="rId27"/>
    <p:sldId id="314" r:id="rId28"/>
    <p:sldId id="316" r:id="rId29"/>
    <p:sldId id="318" r:id="rId30"/>
    <p:sldId id="320" r:id="rId31"/>
    <p:sldId id="322" r:id="rId32"/>
    <p:sldId id="324" r:id="rId33"/>
    <p:sldId id="326" r:id="rId34"/>
    <p:sldId id="328" r:id="rId35"/>
    <p:sldId id="330" r:id="rId36"/>
    <p:sldId id="332" r:id="rId37"/>
    <p:sldId id="334" r:id="rId38"/>
    <p:sldId id="336" r:id="rId39"/>
    <p:sldId id="338" r:id="rId40"/>
    <p:sldId id="340" r:id="rId41"/>
    <p:sldId id="342" r:id="rId42"/>
    <p:sldId id="344" r:id="rId43"/>
    <p:sldId id="346" r:id="rId44"/>
    <p:sldId id="348" r:id="rId45"/>
    <p:sldId id="350" r:id="rId46"/>
    <p:sldId id="352" r:id="rId47"/>
    <p:sldId id="354" r:id="rId48"/>
    <p:sldId id="356" r:id="rId49"/>
    <p:sldId id="358" r:id="rId50"/>
    <p:sldId id="360" r:id="rId51"/>
    <p:sldId id="362" r:id="rId52"/>
    <p:sldId id="364" r:id="rId53"/>
    <p:sldId id="366" r:id="rId54"/>
    <p:sldId id="368" r:id="rId55"/>
    <p:sldId id="370" r:id="rId56"/>
    <p:sldId id="372" r:id="rId57"/>
    <p:sldId id="374" r:id="rId58"/>
    <p:sldId id="376" r:id="rId59"/>
    <p:sldId id="378" r:id="rId60"/>
    <p:sldId id="380" r:id="rId61"/>
    <p:sldId id="382" r:id="rId62"/>
    <p:sldId id="384" r:id="rId63"/>
    <p:sldId id="386" r:id="rId64"/>
    <p:sldId id="388" r:id="rId65"/>
    <p:sldId id="390" r:id="rId66"/>
    <p:sldId id="392" r:id="rId67"/>
  </p:sldIdLst>
  <p:sldSz cx="9144000" cy="6858000" type="screen4x3"/>
  <p:notesSz cx="6858000" cy="9144000"/>
  <p:custDataLst>
    <p:tags r:id="rId6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0"/>
    <p:restoredTop sz="0"/>
  </p:normalViewPr>
  <p:slideViewPr>
    <p:cSldViewPr>
      <p:cViewPr>
        <p:scale>
          <a:sx n="73" d="100"/>
          <a:sy n="73" d="100"/>
        </p:scale>
        <p:origin x="-2724" y="-9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gs" Target="tags/tag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Tim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3ED2B9-E14D-46B3-B511-E4CC762A77C7}" type="datetimeFigureOut">
              <a:rPr/>
              <a:pPr/>
              <a:t>4/20/2020</a:t>
            </a:fld>
            <a:endParaRPr/>
          </a:p>
        </p:txBody>
      </p:sp>
      <p:sp>
        <p:nvSpPr>
          <p:cNvPr id="4" name="SlideImag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>
              <a:defRPr sz="1200"/>
            </a:defPPr>
          </a:lstStyle>
          <a:p>
            <a:r>
              <a:rPr smtClean="0"/>
              <a:t>First Level</a:t>
            </a:r>
          </a:p>
          <a:p>
            <a:pPr lvl="1"/>
            <a:r>
              <a:rPr smtClean="0"/>
              <a:t>Second Level</a:t>
            </a:r>
          </a:p>
          <a:p>
            <a:pPr lvl="2"/>
            <a:r>
              <a:rPr smtClean="0"/>
              <a:t>Third level</a:t>
            </a:r>
          </a:p>
          <a:p>
            <a:pPr lvl="3"/>
            <a:r>
              <a:rPr smtClean="0"/>
              <a:t>Fourth level</a:t>
            </a:r>
          </a:p>
          <a:p>
            <a:pPr lvl="4"/>
            <a:r>
              <a:rPr smtClean="0"/>
              <a:t>Fifth level</a:t>
            </a:r>
          </a:p>
        </p:txBody>
      </p:sp>
      <p:sp>
        <p:nvSpPr>
          <p:cNvPr id="6" name="Foo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Numb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C077D4-8DB7-4FB5-BFD3-4649298F3792}" type="slidenum">
              <a:rPr smtClean="0"/>
              <a:pPr/>
              <a:t>‹#›</a:t>
            </a:fld>
            <a:endParaRPr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63</a:t>
            </a:fld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64</a:t>
            </a:fld>
            <a:endParaRPr 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65</a:t>
            </a:fld>
            <a:endParaRPr 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66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057F6D7-01FA-4909-86D5-3ED1169EA6E4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F8C0512-D6B9-4103-A0B4-B2C1391A7F18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DD269DD-5E85-4144-8BFA-56DBE453B72D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FE6E4C9-96AE-418D-96AA-5DC1C4E13803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2111554-6F73-4FBA-897A-21F6367E5CA6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6857CC89-905B-4BC6-93BD-F0BA21DD13BC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07D8482A-CCCA-427C-948D-3A7BECB428A6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2E862D9D-84FE-48C8-B3A3-C2F14D3D9EF3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1C49730E-206E-4F97-A7BF-9E6FC4A62F7B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537300C5-0896-4135-84E4-D72B468AF1C3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CBDD817A-A10E-4B88-84ED-28F26290A5C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300567"/>
            <a:ext cx="9144000" cy="6256867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8.07.12"/>
  <p:tag name="AS_TITLE" val="Aspose.Slides for .NET 4.0 Client Profile"/>
  <p:tag name="AS_VERSION" val="18.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66</Words>
  <Application>Microsoft Office PowerPoint</Application>
  <PresentationFormat>全屏显示(4:3)</PresentationFormat>
  <Paragraphs>132</Paragraphs>
  <Slides>66</Slides>
  <Notes>66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66</vt:i4>
      </vt:variant>
    </vt:vector>
  </HeadingPairs>
  <TitlesOfParts>
    <vt:vector size="67" baseType="lpstr">
      <vt:lpstr>Office Theme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  <vt:lpstr>幻灯片 39</vt:lpstr>
      <vt:lpstr>幻灯片 40</vt:lpstr>
      <vt:lpstr>幻灯片 41</vt:lpstr>
      <vt:lpstr>幻灯片 42</vt:lpstr>
      <vt:lpstr>幻灯片 43</vt:lpstr>
      <vt:lpstr>幻灯片 44</vt:lpstr>
      <vt:lpstr>幻灯片 45</vt:lpstr>
      <vt:lpstr>幻灯片 46</vt:lpstr>
      <vt:lpstr>幻灯片 47</vt:lpstr>
      <vt:lpstr>幻灯片 48</vt:lpstr>
      <vt:lpstr>幻灯片 49</vt:lpstr>
      <vt:lpstr>幻灯片 50</vt:lpstr>
      <vt:lpstr>幻灯片 51</vt:lpstr>
      <vt:lpstr>幻灯片 52</vt:lpstr>
      <vt:lpstr>幻灯片 53</vt:lpstr>
      <vt:lpstr>幻灯片 54</vt:lpstr>
      <vt:lpstr>幻灯片 55</vt:lpstr>
      <vt:lpstr>幻灯片 56</vt:lpstr>
      <vt:lpstr>幻灯片 57</vt:lpstr>
      <vt:lpstr>幻灯片 58</vt:lpstr>
      <vt:lpstr>幻灯片 59</vt:lpstr>
      <vt:lpstr>幻灯片 60</vt:lpstr>
      <vt:lpstr>幻灯片 61</vt:lpstr>
      <vt:lpstr>幻灯片 62</vt:lpstr>
      <vt:lpstr>幻灯片 63</vt:lpstr>
      <vt:lpstr>幻灯片 64</vt:lpstr>
      <vt:lpstr>幻灯片 65</vt:lpstr>
      <vt:lpstr>幻灯片 66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Administrator</cp:lastModifiedBy>
  <cp:revision>2</cp:revision>
  <cp:lastPrinted>2020-04-20T23:38:11Z</cp:lastPrinted>
  <dcterms:created xsi:type="dcterms:W3CDTF">2020-04-20T23:38:11Z</dcterms:created>
  <dcterms:modified xsi:type="dcterms:W3CDTF">2020-04-21T14:46:02Z</dcterms:modified>
</cp:coreProperties>
</file>